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99FF99"/>
    <a:srgbClr val="FF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757E6-8D21-4FB7-8788-114CBA55CA03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97FBA-8C05-409D-9075-46A2AC34BD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ony.net/SonyInfo/News/Press/201001/10-0115E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5638800" cy="342899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Sony Inc.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 6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49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/>
              <a:t>Sony Inc. in South </a:t>
            </a:r>
            <a:r>
              <a:rPr lang="en-US" dirty="0" smtClean="0"/>
              <a:t>Korea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/>
              <a:t>They branded themselves Sony Computer Entertainment Korea Inc.</a:t>
            </a:r>
          </a:p>
          <a:p>
            <a:r>
              <a:rPr lang="en-US" dirty="0" smtClean="0"/>
              <a:t>Their largest competitors in the market include Samsung and LG.</a:t>
            </a:r>
          </a:p>
          <a:p>
            <a:r>
              <a:rPr lang="en-US" dirty="0" smtClean="0"/>
              <a:t>Through their premium televisions hold their customers loyal.</a:t>
            </a:r>
          </a:p>
          <a:p>
            <a:r>
              <a:rPr lang="en-US" dirty="0" smtClean="0"/>
              <a:t>Sony entered Seoul, South Korea back in 2001.</a:t>
            </a:r>
          </a:p>
          <a:p>
            <a:r>
              <a:rPr lang="en-US" dirty="0" smtClean="0"/>
              <a:t>In 2014, Sony partnered with KQ a recording company to tap a greater market and transition K-Pop to an internationally accepted music genre (Staff, B., 2017).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Inc., Canada.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  <a:ln>
            <a:solidFill>
              <a:srgbClr val="FFFF99">
                <a:alpha val="94118"/>
              </a:srgb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Sony Inc. started its operations in Canada in 1955.</a:t>
            </a:r>
          </a:p>
          <a:p>
            <a:r>
              <a:rPr lang="en-US" dirty="0" smtClean="0"/>
              <a:t>Their operations to-date are subsidiary of Sony in Japan and Tokyo.</a:t>
            </a:r>
          </a:p>
          <a:p>
            <a:r>
              <a:rPr lang="en-US" dirty="0" smtClean="0"/>
              <a:t>Sony  Inc. brought in Canada walkman, </a:t>
            </a:r>
            <a:r>
              <a:rPr lang="en-US" dirty="0" err="1" smtClean="0"/>
              <a:t>Handycam</a:t>
            </a:r>
            <a:r>
              <a:rPr lang="en-US" dirty="0" smtClean="0"/>
              <a:t> camcorders and Trinitron televisions.</a:t>
            </a:r>
          </a:p>
          <a:p>
            <a:r>
              <a:rPr lang="en-US" dirty="0" smtClean="0"/>
              <a:t>The company has pioneered growth of broadcast media.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Sony Inc. charitable support goes to children, the environment and community.</a:t>
            </a:r>
          </a:p>
          <a:p>
            <a:r>
              <a:rPr lang="en-US" dirty="0" smtClean="0"/>
              <a:t>Sony Canada Charitable Foundation (SCCF) supports;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make a wish foundation,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The United Way of Canada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EarthDay</a:t>
            </a:r>
            <a:r>
              <a:rPr lang="en-US" dirty="0"/>
              <a:t> </a:t>
            </a:r>
            <a:r>
              <a:rPr lang="en-US" dirty="0" smtClean="0"/>
              <a:t>and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ECOKIDS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</a:t>
            </a:r>
            <a:r>
              <a:rPr lang="en-US" dirty="0" err="1" smtClean="0"/>
              <a:t>Inc.,Poland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rgbClr val="99CCFF"/>
          </a:solidFill>
        </p:spPr>
        <p:txBody>
          <a:bodyPr>
            <a:normAutofit lnSpcReduction="10000"/>
          </a:bodyPr>
          <a:lstStyle/>
          <a:p>
            <a:r>
              <a:rPr lang="en-US" dirty="0" smtClean="0"/>
              <a:t>Sony Music Entertainment Poland in Warsaw was founded in 1995.</a:t>
            </a:r>
          </a:p>
          <a:p>
            <a:r>
              <a:rPr lang="en-US" dirty="0" smtClean="0"/>
              <a:t>Warsaw's service-based great population was a great attraction for the company's operations.  </a:t>
            </a:r>
          </a:p>
          <a:p>
            <a:r>
              <a:rPr lang="en-US" dirty="0" smtClean="0"/>
              <a:t>The Gray market in Poland hurt Sony Inc.’s profits given that the company's products were distributed by its non-affiliates.</a:t>
            </a:r>
          </a:p>
          <a:p>
            <a:r>
              <a:rPr lang="en-US" dirty="0" smtClean="0"/>
              <a:t>The company's competitors such as Hitachi, </a:t>
            </a:r>
            <a:r>
              <a:rPr lang="en-US" dirty="0"/>
              <a:t>M</a:t>
            </a:r>
            <a:r>
              <a:rPr lang="en-US" dirty="0" smtClean="0"/>
              <a:t>atsushita have dominated the market.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</p:spPr>
        <p:txBody>
          <a:bodyPr/>
          <a:lstStyle/>
          <a:p>
            <a:r>
              <a:rPr lang="en-US" dirty="0" smtClean="0"/>
              <a:t>These challenges lead to the Sony inc. subsidiary that monitored their sales and services.</a:t>
            </a:r>
          </a:p>
          <a:p>
            <a:r>
              <a:rPr lang="en-US" dirty="0" smtClean="0"/>
              <a:t>The subsidiary also has improved their image as a globalized company.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Inc.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Sony Inc. has 16 operational production centers over the world.</a:t>
            </a:r>
          </a:p>
          <a:p>
            <a:r>
              <a:rPr lang="en-US" dirty="0" smtClean="0"/>
              <a:t>The Company operates in Japan, China, South Korea, Brazil,  Mexico and Thailand.</a:t>
            </a:r>
          </a:p>
          <a:p>
            <a:r>
              <a:rPr lang="en-US" dirty="0" smtClean="0"/>
              <a:t>Through outside agencies surveys, Sony Inc. monitors quality standards in production facilities and thus enhanced quality management (Staff, 2018).</a:t>
            </a:r>
          </a:p>
          <a:p>
            <a:r>
              <a:rPr lang="en-US" dirty="0" smtClean="0"/>
              <a:t>Responsible Business Audit standards are used to ensures the company meets products standards.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Inc. outsourcing.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/>
              <a:t>Although the company has had no previous major violations, potential violations are corrected as quickly as possible ( Staff, 2018).</a:t>
            </a:r>
          </a:p>
          <a:p>
            <a:r>
              <a:rPr lang="en-US" dirty="0" smtClean="0"/>
              <a:t>In 2016, Malaysia, Sony Inc. hired third parties to investigate slavery claims in the electronics sector.</a:t>
            </a:r>
          </a:p>
          <a:p>
            <a:r>
              <a:rPr lang="en-US" dirty="0" smtClean="0"/>
              <a:t>The company also uses outsourced production facilities with the aim of improving business and efficiency.</a:t>
            </a:r>
          </a:p>
          <a:p>
            <a:r>
              <a:rPr lang="en-US" dirty="0" smtClean="0"/>
              <a:t>In addition, outsourced accounting and resources to IBM Japan has increased its profitability.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2500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99FF99">
                <a:alpha val="94118"/>
              </a:srgb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Due to losses the company incurred in 2010, it’s CEO Singer decided to outsource  TV production in order to; Increase efficiency in the supply chain.</a:t>
            </a:r>
          </a:p>
          <a:p>
            <a:r>
              <a:rPr lang="en-US" dirty="0" smtClean="0"/>
              <a:t>The earthquakes in Japan in 2011 also were a big blow for Sony Inc.’s operations in the country and thus forced them to seeks alternative countries to produce in.</a:t>
            </a:r>
          </a:p>
          <a:p>
            <a:r>
              <a:rPr lang="en-US" dirty="0" smtClean="0"/>
              <a:t>The company's management has highlighted the benefits of outsourcing tin increasing efficiency and cutting costs (Staff, B., 2018).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Inc. relationships.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 smtClean="0"/>
              <a:t>Sony prides itself in equal partnerships with its vendors and suppliers by making itself easily and directly accessible by them. </a:t>
            </a:r>
          </a:p>
          <a:p>
            <a:r>
              <a:rPr lang="en-US" dirty="0" smtClean="0"/>
              <a:t>This inter and intra-organizational relationships of the company means that they are in a position to effectively manage its supply chain efficiently, and maintain good relationship with vendors and suppliers (Staff, S., 2018).</a:t>
            </a:r>
          </a:p>
          <a:p>
            <a:r>
              <a:rPr lang="en-US" dirty="0" smtClean="0"/>
              <a:t>Sony Inc. also ensures that vendors and suppliers meets standards through provision of their financial statement and management, policy and procedures information.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Inc. customers.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Without customers the company would cease to exist.</a:t>
            </a:r>
          </a:p>
          <a:p>
            <a:r>
              <a:rPr lang="en-US" dirty="0" smtClean="0"/>
              <a:t>Apart from the customer service centers all over the world, the company also company has 3700 authorized repair centers for their customer around the would (Staff, S., 2018).</a:t>
            </a:r>
          </a:p>
          <a:p>
            <a:r>
              <a:rPr lang="en-US" dirty="0" smtClean="0"/>
              <a:t>The company’s customer services gives them a competitive advantage in that customers needs are meet and complaints dealt with.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CC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Sony’s structure within their supply chain, inter-organizational relations and customer care services has;</a:t>
            </a:r>
          </a:p>
          <a:p>
            <a:pPr lvl="1"/>
            <a:r>
              <a:rPr lang="en-US" dirty="0" smtClean="0"/>
              <a:t> kept them at the top of the electronics industry, </a:t>
            </a:r>
          </a:p>
          <a:p>
            <a:pPr lvl="1"/>
            <a:r>
              <a:rPr lang="en-US" dirty="0" smtClean="0"/>
              <a:t>enhanced profitability and</a:t>
            </a:r>
          </a:p>
          <a:p>
            <a:pPr lvl="1"/>
            <a:r>
              <a:rPr lang="en-US" dirty="0" smtClean="0"/>
              <a:t> maximized efficiency in production.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62500" lnSpcReduction="20000"/>
          </a:bodyPr>
          <a:lstStyle/>
          <a:p>
            <a:r>
              <a:rPr lang="en-US" dirty="0"/>
              <a:t>staff, b. (2010). From </a:t>
            </a:r>
            <a:r>
              <a:rPr lang="en-US" dirty="0" err="1"/>
              <a:t>bizgovsociii</a:t>
            </a:r>
            <a:r>
              <a:rPr lang="en-US" dirty="0"/>
              <a:t>: https://bizgovsociii.wordpress.com/2012/02/26/sony-breaks-tradition-expands-outsourcing/</a:t>
            </a:r>
          </a:p>
          <a:p>
            <a:r>
              <a:rPr lang="en-US" dirty="0"/>
              <a:t>staff, B. (2017, November 23). From Billboard: https://www.billboard.com/articles/columns/k-town/8046352/sony-music-south-koreas-kq-entertainment-partnership</a:t>
            </a:r>
          </a:p>
          <a:p>
            <a:r>
              <a:rPr lang="en-US" dirty="0"/>
              <a:t>staff, S. (2010, January 15). From Sony: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www.sony.net/SonyInfo/News/Press/201001/10-0115E/index.html</a:t>
            </a:r>
            <a:endParaRPr lang="en-US" dirty="0" smtClean="0"/>
          </a:p>
          <a:p>
            <a:r>
              <a:rPr lang="en-US" dirty="0"/>
              <a:t>staff, S. (2018, August 29). From Sony: https://www.sony.net/SonyInfo/csr_report/sourcing/supplychain/index3.html</a:t>
            </a:r>
          </a:p>
          <a:p>
            <a:r>
              <a:rPr lang="en-US" dirty="0"/>
              <a:t>staff, S. (2018). From </a:t>
            </a:r>
            <a:r>
              <a:rPr lang="en-US" dirty="0"/>
              <a:t>S</a:t>
            </a:r>
            <a:r>
              <a:rPr lang="en-US" dirty="0" smtClean="0"/>
              <a:t>ony</a:t>
            </a:r>
            <a:r>
              <a:rPr lang="en-US" dirty="0"/>
              <a:t>: https://www.sony.net/SonyInfo/procurementinfo/expectation.html</a:t>
            </a:r>
          </a:p>
          <a:p>
            <a:r>
              <a:rPr lang="en-US" dirty="0"/>
              <a:t>staff, S. (2018, August 29). From Sony: https://www.sony.net/SonyInfo/csr_report/quality/customer</a:t>
            </a:r>
            <a:r>
              <a:rPr lang="en-US" dirty="0" smtClean="0"/>
              <a:t>/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786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Office Theme</vt:lpstr>
      <vt:lpstr>PowerPoint Presentation</vt:lpstr>
      <vt:lpstr>Sony Inc. in South Korea</vt:lpstr>
      <vt:lpstr>Sony Inc., Canada.</vt:lpstr>
      <vt:lpstr>Cont.</vt:lpstr>
      <vt:lpstr>Sony Inc.,Poland</vt:lpstr>
      <vt:lpstr>Cont.</vt:lpstr>
      <vt:lpstr>Sony Inc. Operations</vt:lpstr>
      <vt:lpstr>Sony Inc. outsourcing.</vt:lpstr>
      <vt:lpstr>Cont.</vt:lpstr>
      <vt:lpstr>Sony Inc. relationships.</vt:lpstr>
      <vt:lpstr>Sony Inc. customers.</vt:lpstr>
      <vt:lpstr>Conclusion.</vt:lpstr>
      <vt:lpstr>References.</vt:lpstr>
    </vt:vector>
  </TitlesOfParts>
  <Company>BUILD AFRICAN SCHOOLS.ORG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Sony in South Korea.</dc:title>
  <dc:creator>user</dc:creator>
  <cp:lastModifiedBy>James Mulwa</cp:lastModifiedBy>
  <cp:revision>35</cp:revision>
  <dcterms:created xsi:type="dcterms:W3CDTF">2019-02-20T12:35:47Z</dcterms:created>
  <dcterms:modified xsi:type="dcterms:W3CDTF">2019-02-20T20:47:09Z</dcterms:modified>
</cp:coreProperties>
</file>